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3" r:id="rId9"/>
    <p:sldId id="261" r:id="rId10"/>
    <p:sldId id="262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75"/>
      <c:perspective val="30"/>
    </c:view3D>
    <c:plotArea>
      <c:layout/>
      <c:pie3DChart>
        <c:varyColors val="1"/>
      </c:pie3D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Imagem 1" descr="WhatsApp Image 2023-01-30 at 13.45.53.jpe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90744" y="31736"/>
          <a:ext cx="4048132" cy="406400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2001-3B6D-42BE-B5AF-76C0240FA94F}" type="datetimeFigureOut">
              <a:rPr lang="pt-BR" smtClean="0"/>
              <a:pPr/>
              <a:t>03/03/2023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9C8D-7A12-490C-9E4D-9802ADC937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2001-3B6D-42BE-B5AF-76C0240FA94F}" type="datetimeFigureOut">
              <a:rPr lang="pt-BR" smtClean="0"/>
              <a:pPr/>
              <a:t>03/03/2023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9C8D-7A12-490C-9E4D-9802ADC937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2001-3B6D-42BE-B5AF-76C0240FA94F}" type="datetimeFigureOut">
              <a:rPr lang="pt-BR" smtClean="0"/>
              <a:pPr/>
              <a:t>03/03/2023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9C8D-7A12-490C-9E4D-9802ADC937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2001-3B6D-42BE-B5AF-76C0240FA94F}" type="datetimeFigureOut">
              <a:rPr lang="pt-BR" smtClean="0"/>
              <a:pPr/>
              <a:t>03/03/2023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9C8D-7A12-490C-9E4D-9802ADC937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2001-3B6D-42BE-B5AF-76C0240FA94F}" type="datetimeFigureOut">
              <a:rPr lang="pt-BR" smtClean="0"/>
              <a:pPr/>
              <a:t>03/03/2023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9C8D-7A12-490C-9E4D-9802ADC937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2001-3B6D-42BE-B5AF-76C0240FA94F}" type="datetimeFigureOut">
              <a:rPr lang="pt-BR" smtClean="0"/>
              <a:pPr/>
              <a:t>03/03/2023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9C8D-7A12-490C-9E4D-9802ADC937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2001-3B6D-42BE-B5AF-76C0240FA94F}" type="datetimeFigureOut">
              <a:rPr lang="pt-BR" smtClean="0"/>
              <a:pPr/>
              <a:t>03/03/2023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9C8D-7A12-490C-9E4D-9802ADC937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2001-3B6D-42BE-B5AF-76C0240FA94F}" type="datetimeFigureOut">
              <a:rPr lang="pt-BR" smtClean="0"/>
              <a:pPr/>
              <a:t>03/03/2023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9C8D-7A12-490C-9E4D-9802ADC937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2001-3B6D-42BE-B5AF-76C0240FA94F}" type="datetimeFigureOut">
              <a:rPr lang="pt-BR" smtClean="0"/>
              <a:pPr/>
              <a:t>03/03/2023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9C8D-7A12-490C-9E4D-9802ADC937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2001-3B6D-42BE-B5AF-76C0240FA94F}" type="datetimeFigureOut">
              <a:rPr lang="pt-BR" smtClean="0"/>
              <a:pPr/>
              <a:t>03/03/2023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9C8D-7A12-490C-9E4D-9802ADC937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2001-3B6D-42BE-B5AF-76C0240FA94F}" type="datetimeFigureOut">
              <a:rPr lang="pt-BR" smtClean="0"/>
              <a:pPr/>
              <a:t>03/03/2023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9C8D-7A12-490C-9E4D-9802ADC937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32001-3B6D-42BE-B5AF-76C0240FA94F}" type="datetimeFigureOut">
              <a:rPr lang="pt-BR" smtClean="0"/>
              <a:pPr/>
              <a:t>03/03/2023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D9C8D-7A12-490C-9E4D-9802ADC937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WhatsApp Image 2021-04-06 at 18.21.0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675" y="818356"/>
            <a:ext cx="4762500" cy="4762500"/>
          </a:xfrm>
        </p:spPr>
      </p:pic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457200" y="642918"/>
            <a:ext cx="3614734" cy="5483245"/>
          </a:xfrm>
        </p:spPr>
        <p:txBody>
          <a:bodyPr>
            <a:normAutofit/>
          </a:bodyPr>
          <a:lstStyle/>
          <a:p>
            <a:r>
              <a:rPr lang="pt-BR" sz="5400" dirty="0" smtClean="0"/>
              <a:t>Relatório </a:t>
            </a:r>
          </a:p>
          <a:p>
            <a:r>
              <a:rPr lang="pt-BR" sz="5400" dirty="0" smtClean="0"/>
              <a:t>de </a:t>
            </a:r>
          </a:p>
          <a:p>
            <a:r>
              <a:rPr lang="pt-BR" sz="5400" dirty="0" smtClean="0"/>
              <a:t>ATIVIDADES 2022</a:t>
            </a:r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200" dirty="0" smtClean="0"/>
              <a:t>Agradecemos a todos os nossos apoiadores, colaboradores que acompanham e nos dão suporte.</a:t>
            </a:r>
          </a:p>
          <a:p>
            <a:pPr algn="just">
              <a:buNone/>
            </a:pPr>
            <a:r>
              <a:rPr lang="pt-BR" sz="3200" dirty="0" smtClean="0"/>
              <a:t>2021 foi um ano bem difícil, devido a pandemia, mas SUPERAMOS ! Graças a AJUDA de todos !</a:t>
            </a:r>
          </a:p>
          <a:p>
            <a:pPr algn="just">
              <a:buNone/>
            </a:pPr>
            <a:r>
              <a:rPr lang="pt-BR" sz="3200" dirty="0" smtClean="0"/>
              <a:t>Nosso Muito obrigada !!!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Nossa EQUIPE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215074" y="1714488"/>
            <a:ext cx="1624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SEDE</a:t>
            </a:r>
            <a:endParaRPr lang="pt-B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4572008"/>
            <a:ext cx="4648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BASE DE APOIO</a:t>
            </a:r>
            <a:endParaRPr lang="pt-B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Imagem 8" descr="WhatsApp Image 2023-01-30 at 14.35.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85860"/>
            <a:ext cx="3588312" cy="2957901"/>
          </a:xfrm>
          <a:prstGeom prst="rect">
            <a:avLst/>
          </a:prstGeom>
        </p:spPr>
      </p:pic>
      <p:pic>
        <p:nvPicPr>
          <p:cNvPr id="10" name="Imagem 9" descr="WhatsApp Image 2023-01-30 at 14.06.5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714620"/>
            <a:ext cx="2914651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DE 2022</a:t>
            </a:r>
            <a:endParaRPr lang="pt-BR" dirty="0"/>
          </a:p>
        </p:txBody>
      </p:sp>
      <p:graphicFrame>
        <p:nvGraphicFramePr>
          <p:cNvPr id="3" name="Gráfico 2"/>
          <p:cNvGraphicFramePr/>
          <p:nvPr/>
        </p:nvGraphicFramePr>
        <p:xfrm>
          <a:off x="2643174" y="1397000"/>
          <a:ext cx="38576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Alguns Resgates 2022</a:t>
            </a:r>
            <a:endParaRPr lang="pt-BR" dirty="0"/>
          </a:p>
        </p:txBody>
      </p:sp>
      <p:pic>
        <p:nvPicPr>
          <p:cNvPr id="15" name="Imagem 14" descr="WhatsApp Image 2023-01-30 at 13.51.06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428736"/>
            <a:ext cx="1764372" cy="1764372"/>
          </a:xfrm>
          <a:prstGeom prst="rect">
            <a:avLst/>
          </a:prstGeom>
        </p:spPr>
      </p:pic>
      <p:pic>
        <p:nvPicPr>
          <p:cNvPr id="16" name="Imagem 15" descr="WhatsApp Image 2023-01-30 at 13.51.0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286124"/>
            <a:ext cx="1764372" cy="1764372"/>
          </a:xfrm>
          <a:prstGeom prst="rect">
            <a:avLst/>
          </a:prstGeom>
        </p:spPr>
      </p:pic>
      <p:pic>
        <p:nvPicPr>
          <p:cNvPr id="17" name="Imagem 16" descr="WhatsApp Image 2023-01-30 at 13.51.07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3286124"/>
            <a:ext cx="1764372" cy="1764372"/>
          </a:xfrm>
          <a:prstGeom prst="rect">
            <a:avLst/>
          </a:prstGeom>
        </p:spPr>
      </p:pic>
      <p:pic>
        <p:nvPicPr>
          <p:cNvPr id="18" name="Imagem 17" descr="WhatsApp Image 2023-01-30 at 13.51.07 (2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1428736"/>
            <a:ext cx="1764372" cy="1764372"/>
          </a:xfrm>
          <a:prstGeom prst="rect">
            <a:avLst/>
          </a:prstGeom>
        </p:spPr>
      </p:pic>
      <p:pic>
        <p:nvPicPr>
          <p:cNvPr id="19" name="Imagem 18" descr="WhatsApp Image 2023-01-30 at 13.51.07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641" y="3317717"/>
            <a:ext cx="2352496" cy="1764372"/>
          </a:xfrm>
          <a:prstGeom prst="rect">
            <a:avLst/>
          </a:prstGeom>
        </p:spPr>
      </p:pic>
      <p:pic>
        <p:nvPicPr>
          <p:cNvPr id="20" name="Imagem 19" descr="WhatsApp Image 2023-01-30 at 13.51.08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1428736"/>
            <a:ext cx="2352496" cy="1764372"/>
          </a:xfrm>
          <a:prstGeom prst="rect">
            <a:avLst/>
          </a:prstGeom>
        </p:spPr>
      </p:pic>
      <p:pic>
        <p:nvPicPr>
          <p:cNvPr id="21" name="Imagem 20" descr="WhatsApp Image 2023-01-30 at 13.54.48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702" y="3286124"/>
            <a:ext cx="1800000" cy="1800000"/>
          </a:xfrm>
          <a:prstGeom prst="rect">
            <a:avLst/>
          </a:prstGeom>
        </p:spPr>
      </p:pic>
      <p:pic>
        <p:nvPicPr>
          <p:cNvPr id="22" name="Imagem 21" descr="WhatsApp Image 2023-01-30 at 13.54.52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3702" y="1428736"/>
            <a:ext cx="180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357694"/>
            <a:ext cx="2276475" cy="20097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Nossos PARCEIROS</a:t>
            </a:r>
            <a:endParaRPr lang="pt-BR" dirty="0"/>
          </a:p>
        </p:txBody>
      </p:sp>
      <p:pic>
        <p:nvPicPr>
          <p:cNvPr id="5" name="Espaço Reservado para Conteúdo 4" descr="download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1571612"/>
            <a:ext cx="2143125" cy="2143125"/>
          </a:xfrm>
        </p:spPr>
      </p:pic>
      <p:pic>
        <p:nvPicPr>
          <p:cNvPr id="6" name="Imagem 5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3143248"/>
            <a:ext cx="2619375" cy="1743075"/>
          </a:xfrm>
          <a:prstGeom prst="rect">
            <a:avLst/>
          </a:prstGeom>
        </p:spPr>
      </p:pic>
      <p:pic>
        <p:nvPicPr>
          <p:cNvPr id="8" name="Imagem 7" descr="Captura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1357298"/>
            <a:ext cx="1635793" cy="1991079"/>
          </a:xfrm>
          <a:prstGeom prst="rect">
            <a:avLst/>
          </a:prstGeom>
        </p:spPr>
      </p:pic>
      <p:pic>
        <p:nvPicPr>
          <p:cNvPr id="9" name="Imagem 8" descr="Capturar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4786322"/>
            <a:ext cx="1857634" cy="1914792"/>
          </a:xfrm>
          <a:prstGeom prst="rect">
            <a:avLst/>
          </a:prstGeom>
        </p:spPr>
      </p:pic>
      <p:pic>
        <p:nvPicPr>
          <p:cNvPr id="10" name="Imagem 9" descr="Capturar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768" y="3571876"/>
            <a:ext cx="1788974" cy="1309918"/>
          </a:xfrm>
          <a:prstGeom prst="rect">
            <a:avLst/>
          </a:prstGeom>
        </p:spPr>
      </p:pic>
      <p:pic>
        <p:nvPicPr>
          <p:cNvPr id="11" name="Imagem 10" descr="Capturar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0760" y="1428736"/>
            <a:ext cx="1829055" cy="1762371"/>
          </a:xfrm>
          <a:prstGeom prst="rect">
            <a:avLst/>
          </a:prstGeom>
        </p:spPr>
      </p:pic>
      <p:pic>
        <p:nvPicPr>
          <p:cNvPr id="12" name="Imagem 11" descr="Capturar5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7752" y="3429000"/>
            <a:ext cx="2071750" cy="1900531"/>
          </a:xfrm>
          <a:prstGeom prst="rect">
            <a:avLst/>
          </a:prstGeom>
        </p:spPr>
      </p:pic>
      <p:pic>
        <p:nvPicPr>
          <p:cNvPr id="13" name="Imagem 12" descr="Capturar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6446" y="5214950"/>
            <a:ext cx="3010320" cy="1105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Nossos Projetos</a:t>
            </a:r>
            <a:endParaRPr lang="pt-BR" dirty="0"/>
          </a:p>
        </p:txBody>
      </p:sp>
      <p:pic>
        <p:nvPicPr>
          <p:cNvPr id="5" name="Imagem 4" descr="173664722_2969547859988687_748041776871324407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214422"/>
            <a:ext cx="2857520" cy="2857520"/>
          </a:xfrm>
          <a:prstGeom prst="rect">
            <a:avLst/>
          </a:prstGeom>
        </p:spPr>
      </p:pic>
      <p:pic>
        <p:nvPicPr>
          <p:cNvPr id="6" name="Imagem 5" descr="177559720_2980137748929698_112266439571441706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14422"/>
            <a:ext cx="2857520" cy="2857520"/>
          </a:xfrm>
          <a:prstGeom prst="rect">
            <a:avLst/>
          </a:prstGeom>
        </p:spPr>
      </p:pic>
      <p:pic>
        <p:nvPicPr>
          <p:cNvPr id="7" name="Imagem 6" descr="272096433_3181314392145365_293509422860872475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214422"/>
            <a:ext cx="2857520" cy="2857520"/>
          </a:xfrm>
          <a:prstGeom prst="rect">
            <a:avLst/>
          </a:prstGeom>
        </p:spPr>
      </p:pic>
      <p:pic>
        <p:nvPicPr>
          <p:cNvPr id="8" name="Imagem 7" descr="WhatsApp Image 2022-06-03 at 10.12.0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4214818"/>
            <a:ext cx="2285992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Campanha de Arrecadação </a:t>
            </a:r>
            <a:endParaRPr lang="pt-BR" dirty="0"/>
          </a:p>
        </p:txBody>
      </p:sp>
      <p:pic>
        <p:nvPicPr>
          <p:cNvPr id="7" name="Imagem 6" descr="WhatsApp Image 2022-06-03 at 10.17.5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500306"/>
            <a:ext cx="2227500" cy="3960000"/>
          </a:xfrm>
          <a:prstGeom prst="rect">
            <a:avLst/>
          </a:prstGeom>
        </p:spPr>
      </p:pic>
      <p:pic>
        <p:nvPicPr>
          <p:cNvPr id="8" name="Imagem 7" descr="WhatsApp Image 2022-06-03 at 10.17.55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142984"/>
            <a:ext cx="2227500" cy="3960000"/>
          </a:xfrm>
          <a:prstGeom prst="rect">
            <a:avLst/>
          </a:prstGeom>
        </p:spPr>
      </p:pic>
      <p:pic>
        <p:nvPicPr>
          <p:cNvPr id="9" name="Imagem 8" descr="WhatsApp Image 2022-06-03 at 10.17.55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14422"/>
            <a:ext cx="2227500" cy="3960000"/>
          </a:xfrm>
          <a:prstGeom prst="rect">
            <a:avLst/>
          </a:prstGeom>
        </p:spPr>
      </p:pic>
      <p:pic>
        <p:nvPicPr>
          <p:cNvPr id="10" name="Imagem 9" descr="WhatsApp Image 2022-06-03 at 10.17.5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2500306"/>
            <a:ext cx="2227500" cy="396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Nossa Maior Conquista 2021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8596" y="4214818"/>
            <a:ext cx="8258204" cy="1911345"/>
          </a:xfrm>
        </p:spPr>
        <p:txBody>
          <a:bodyPr>
            <a:normAutofit fontScale="77500" lnSpcReduction="20000"/>
          </a:bodyPr>
          <a:lstStyle/>
          <a:p>
            <a:pPr algn="just" fontAlgn="base"/>
            <a:r>
              <a:rPr lang="pt-BR" b="1" dirty="0" smtClean="0"/>
              <a:t>Base de Atendimento - Clinica Veterinária Baixo Custo</a:t>
            </a:r>
          </a:p>
          <a:p>
            <a:pPr algn="just" fontAlgn="base"/>
            <a:r>
              <a:rPr lang="pt-BR" dirty="0" smtClean="0"/>
              <a:t>Pensando no bem estar de nossos animais e dos animais de nossa cidade, montamos uma base de atendimento a baixo custo na Cidade de Louveira, onde oferecemos atendimento veterinário , vacinação, exames </a:t>
            </a:r>
            <a:r>
              <a:rPr lang="pt-BR" dirty="0" err="1" smtClean="0"/>
              <a:t>clinicos</a:t>
            </a:r>
            <a:r>
              <a:rPr lang="pt-BR" dirty="0" smtClean="0"/>
              <a:t> e laboratoriais, cirurgias entre outros serviços para a população de baixa renda.</a:t>
            </a:r>
          </a:p>
        </p:txBody>
      </p:sp>
      <p:pic>
        <p:nvPicPr>
          <p:cNvPr id="5" name="Imagem 4" descr="242010312_3088257464784392_254565727414878707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142984"/>
            <a:ext cx="5207004" cy="292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Municípios que ATUAMOS em 2022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Salto</a:t>
            </a:r>
          </a:p>
          <a:p>
            <a:r>
              <a:rPr lang="pt-BR" dirty="0" smtClean="0"/>
              <a:t>Itu</a:t>
            </a:r>
          </a:p>
          <a:p>
            <a:r>
              <a:rPr lang="pt-BR" dirty="0" smtClean="0"/>
              <a:t>Sorocaba</a:t>
            </a:r>
          </a:p>
          <a:p>
            <a:r>
              <a:rPr lang="pt-BR" dirty="0" err="1" smtClean="0"/>
              <a:t>Itupeva</a:t>
            </a:r>
            <a:endParaRPr lang="pt-BR" dirty="0" smtClean="0"/>
          </a:p>
          <a:p>
            <a:r>
              <a:rPr lang="pt-BR" dirty="0" err="1" smtClean="0"/>
              <a:t>Cabreúva</a:t>
            </a:r>
            <a:endParaRPr lang="pt-BR" dirty="0" smtClean="0"/>
          </a:p>
          <a:p>
            <a:r>
              <a:rPr lang="pt-BR" dirty="0" smtClean="0"/>
              <a:t>São Paulo</a:t>
            </a:r>
          </a:p>
          <a:p>
            <a:r>
              <a:rPr lang="pt-BR" dirty="0" smtClean="0"/>
              <a:t>Franco da Rocha</a:t>
            </a:r>
          </a:p>
        </p:txBody>
      </p:sp>
      <p:sp>
        <p:nvSpPr>
          <p:cNvPr id="5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8596" y="1571612"/>
            <a:ext cx="4038600" cy="4525963"/>
          </a:xfrm>
        </p:spPr>
        <p:txBody>
          <a:bodyPr/>
          <a:lstStyle/>
          <a:p>
            <a:r>
              <a:rPr lang="pt-BR" dirty="0" smtClean="0"/>
              <a:t>Louveira</a:t>
            </a:r>
          </a:p>
          <a:p>
            <a:r>
              <a:rPr lang="pt-BR" dirty="0" smtClean="0"/>
              <a:t>Jundiaí</a:t>
            </a:r>
          </a:p>
          <a:p>
            <a:r>
              <a:rPr lang="pt-BR" dirty="0" smtClean="0"/>
              <a:t>Campo Limpo</a:t>
            </a:r>
          </a:p>
          <a:p>
            <a:r>
              <a:rPr lang="pt-BR" dirty="0" smtClean="0"/>
              <a:t>Várzea Paulista</a:t>
            </a:r>
          </a:p>
          <a:p>
            <a:r>
              <a:rPr lang="pt-BR" dirty="0" err="1" smtClean="0"/>
              <a:t>Jarinu</a:t>
            </a:r>
            <a:endParaRPr lang="pt-BR" dirty="0" smtClean="0"/>
          </a:p>
          <a:p>
            <a:r>
              <a:rPr lang="pt-BR" dirty="0" smtClean="0"/>
              <a:t>Campinas</a:t>
            </a:r>
          </a:p>
          <a:p>
            <a:r>
              <a:rPr lang="pt-BR" dirty="0" smtClean="0"/>
              <a:t>Hortolândia</a:t>
            </a:r>
          </a:p>
          <a:p>
            <a:r>
              <a:rPr lang="pt-BR" dirty="0" smtClean="0"/>
              <a:t>Vinhedo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150</Words>
  <Application>Microsoft Office PowerPoint</Application>
  <PresentationFormat>Apresentação na tela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Slide 1</vt:lpstr>
      <vt:lpstr>Nossa EQUIPE</vt:lpstr>
      <vt:lpstr>RESULTADOS DE 2022</vt:lpstr>
      <vt:lpstr>Alguns Resgates 2022</vt:lpstr>
      <vt:lpstr>Nossos PARCEIROS</vt:lpstr>
      <vt:lpstr>Nossos Projetos</vt:lpstr>
      <vt:lpstr>Campanha de Arrecadação </vt:lpstr>
      <vt:lpstr>Nossa Maior Conquista 2021</vt:lpstr>
      <vt:lpstr>Municípios que ATUAMOS em 2022</vt:lpstr>
      <vt:lpstr>Agradecimento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priscila.finamore</dc:creator>
  <cp:lastModifiedBy>priscila.finamore</cp:lastModifiedBy>
  <cp:revision>25</cp:revision>
  <dcterms:created xsi:type="dcterms:W3CDTF">2022-06-01T20:49:44Z</dcterms:created>
  <dcterms:modified xsi:type="dcterms:W3CDTF">2023-03-03T12:32:53Z</dcterms:modified>
</cp:coreProperties>
</file>